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62" r:id="rId8"/>
    <p:sldId id="261" r:id="rId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5C"/>
    <a:srgbClr val="009BA4"/>
    <a:srgbClr val="DFEEEE"/>
    <a:srgbClr val="AFD6FA"/>
    <a:srgbClr val="94C1EA"/>
    <a:srgbClr val="F7A702"/>
    <a:srgbClr val="ED1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28247-F1FF-7041-8C1D-65578363AB2B}" v="88" dt="2022-10-06T08:52:0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6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7AB2-DCA6-0E4D-9FB1-E4997D1BE5ED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2C9-4BFB-BF43-8890-428C0BC54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62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35" y="2244726"/>
            <a:ext cx="18286810" cy="4775200"/>
          </a:xfrm>
        </p:spPr>
        <p:txBody>
          <a:bodyPr anchor="b">
            <a:normAutofit/>
          </a:bodyPr>
          <a:lstStyle>
            <a:lvl1pPr algn="l">
              <a:defRPr sz="10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7204076"/>
            <a:ext cx="18286810" cy="3311524"/>
          </a:xfrm>
        </p:spPr>
        <p:txBody>
          <a:bodyPr/>
          <a:lstStyle>
            <a:lvl1pPr marL="0" indent="0" algn="l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90B1-E0F2-4040-B2F7-CB40EBBCCC90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9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ers en campussen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03527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80FE711-2C3E-2B44-90F9-9ED5A774D35B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Clusters &amp;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Campussen</a:t>
            </a:r>
          </a:p>
        </p:txBody>
      </p:sp>
    </p:spTree>
    <p:extLst>
      <p:ext uri="{BB962C8B-B14F-4D97-AF65-F5344CB8AC3E}">
        <p14:creationId xmlns:p14="http://schemas.microsoft.com/office/powerpoint/2010/main" val="94832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ovatie en sleuteltechnologien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07459"/>
            <a:ext cx="19194408" cy="111012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2862F98-9397-D647-B33C-13C63DD2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91" y="1538809"/>
            <a:ext cx="16903011" cy="265112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F2A9C36-A9F9-B240-9217-FB46B39C6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91" y="4583814"/>
            <a:ext cx="16903011" cy="87026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usters en campussen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96945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ijdelijke aanduiding voor inhoud 9">
            <a:extLst>
              <a:ext uri="{FF2B5EF4-FFF2-40B4-BE49-F238E27FC236}">
                <a16:creationId xmlns:a16="http://schemas.microsoft.com/office/drawing/2014/main" id="{17B5D097-DC3B-3949-870E-A1AA1523D7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7569" y="1495327"/>
            <a:ext cx="7119199" cy="579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icoon om 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9535" y="6586233"/>
            <a:ext cx="21585622" cy="4775200"/>
          </a:xfrm>
        </p:spPr>
        <p:txBody>
          <a:bodyPr anchor="b">
            <a:normAutofit/>
          </a:bodyPr>
          <a:lstStyle>
            <a:lvl1pPr algn="l">
              <a:defRPr sz="10000" b="1">
                <a:solidFill>
                  <a:srgbClr val="00495C"/>
                </a:solidFill>
              </a:defRPr>
            </a:lvl1pPr>
          </a:lstStyle>
          <a:p>
            <a:r>
              <a:rPr lang="nl-NL" dirty="0"/>
              <a:t>Titel invoegen</a:t>
            </a:r>
          </a:p>
        </p:txBody>
      </p:sp>
    </p:spTree>
    <p:extLst>
      <p:ext uri="{BB962C8B-B14F-4D97-AF65-F5344CB8AC3E}">
        <p14:creationId xmlns:p14="http://schemas.microsoft.com/office/powerpoint/2010/main" val="68069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3ADEE9F-9FF2-FE47-8754-29C8AD9A16C9}"/>
              </a:ext>
            </a:extLst>
          </p:cNvPr>
          <p:cNvSpPr/>
          <p:nvPr userDrawn="1"/>
        </p:nvSpPr>
        <p:spPr>
          <a:xfrm>
            <a:off x="-220132" y="-270933"/>
            <a:ext cx="13004800" cy="14338300"/>
          </a:xfrm>
          <a:prstGeom prst="rect">
            <a:avLst/>
          </a:prstGeom>
          <a:solidFill>
            <a:srgbClr val="F7A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68" y="1373718"/>
            <a:ext cx="11799466" cy="2651126"/>
          </a:xfr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867" y="4537605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867" y="6824903"/>
            <a:ext cx="10314903" cy="609022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186145" y="4537605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186145" y="6824903"/>
            <a:ext cx="10365701" cy="60902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4DC3-5EA2-7642-8998-2495623AEB54}" type="datetime1">
              <a:rPr lang="nl-NL" smtClean="0"/>
              <a:t>13-10-2022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07F46F8D-855A-5241-AF35-FD4215489161}"/>
              </a:ext>
            </a:extLst>
          </p:cNvPr>
          <p:cNvGrpSpPr/>
          <p:nvPr userDrawn="1"/>
        </p:nvGrpSpPr>
        <p:grpSpPr>
          <a:xfrm>
            <a:off x="836613" y="589195"/>
            <a:ext cx="3907790" cy="497840"/>
            <a:chOff x="0" y="588401"/>
            <a:chExt cx="3907790" cy="49784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FE6D2BDE-E740-7344-A2EE-86EB1E4448D8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047E1B46-61D1-8A45-9153-DD67B49572E8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7BDD7145-C9B6-1641-B8C6-2427509498D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A82232EA-A37C-A94D-B23A-69318FB495A7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8D1F6E53-AE76-BD4F-B174-EC62AAB9EEEC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E7A280E4-AA46-9F4C-AAC8-300B2AD1B503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BC0E5FD-D4B1-8E40-B1C1-C87B5882CF62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3172FA93-F755-6248-9B8F-2019BC4347CB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7F35D16C-1736-3845-B533-62F41B6F149A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63F9F7C4-D8B0-634B-ACDA-FD0DDC713CC6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89E12A2D-F104-AE46-AF32-A2B3C36E7A39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ACB4D182-CE09-9649-B2C2-5C54EB073043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9B4A76C8-E025-764C-ABBB-2483C5D8F872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E32A50F0-533A-AA46-B29B-BE7313B5557F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747D49F8-CD6F-E64C-8CED-78608BBB765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89EE7DB0-3486-8946-B1AF-01E74556D284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A2451D1D-BE23-0B4F-A05F-B439E80E8A2E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9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D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91" y="1538809"/>
            <a:ext cx="21029831" cy="265112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1E1-7706-3045-BEC5-7693F9C33BB3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8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91" y="1538809"/>
            <a:ext cx="21029831" cy="265112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91" y="6094941"/>
            <a:ext cx="21029831" cy="87026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1E1-7706-3045-BEC5-7693F9C33BB3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91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00" y="1538808"/>
            <a:ext cx="21029831" cy="3448827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91" y="6094941"/>
            <a:ext cx="21029831" cy="87026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1E1-7706-3045-BEC5-7693F9C33BB3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A637E9A-452B-6645-8D9D-755426273E3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7489" y="1525946"/>
            <a:ext cx="3348000" cy="3348000"/>
          </a:xfrm>
        </p:spPr>
        <p:txBody>
          <a:bodyPr/>
          <a:lstStyle/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30811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8808"/>
            <a:ext cx="21029831" cy="3448827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1E1-7706-3045-BEC5-7693F9C33BB3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A637E9A-452B-6645-8D9D-755426273E3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225585" y="6406668"/>
            <a:ext cx="3348000" cy="3348000"/>
          </a:xfrm>
        </p:spPr>
        <p:txBody>
          <a:bodyPr/>
          <a:lstStyle/>
          <a:p>
            <a:r>
              <a:rPr lang="nl-NL" dirty="0"/>
              <a:t>icoon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ABF23C6-AB2F-424C-BD5E-846DE3FA0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6291" y="10183813"/>
            <a:ext cx="4446588" cy="1120775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nl-NL" dirty="0"/>
              <a:t>Tekst 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DC135048-E9B4-E346-82DB-1792BA51BE0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11985" y="6406668"/>
            <a:ext cx="3348000" cy="3348000"/>
          </a:xfrm>
        </p:spPr>
        <p:txBody>
          <a:bodyPr/>
          <a:lstStyle/>
          <a:p>
            <a:r>
              <a:rPr lang="nl-NL" dirty="0"/>
              <a:t>icoon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9B207F84-2D02-994A-986F-8C355FFD34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691" y="10183813"/>
            <a:ext cx="4446588" cy="1120775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nl-NL" dirty="0"/>
              <a:t>Tekst </a:t>
            </a:r>
          </a:p>
        </p:txBody>
      </p: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B24D5219-81D3-2449-9C92-A85645EDB97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3302294" y="6406668"/>
            <a:ext cx="3348000" cy="3348000"/>
          </a:xfrm>
        </p:spPr>
        <p:txBody>
          <a:bodyPr/>
          <a:lstStyle/>
          <a:p>
            <a:r>
              <a:rPr lang="nl-NL" dirty="0"/>
              <a:t>icoon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4DB811EC-7979-A044-86C9-CD4C962A3C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53000" y="10183813"/>
            <a:ext cx="4446588" cy="1120775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nl-NL" dirty="0"/>
              <a:t>Tekst </a:t>
            </a:r>
          </a:p>
        </p:txBody>
      </p:sp>
      <p:sp>
        <p:nvSpPr>
          <p:cNvPr id="14" name="Tijdelijke aanduiding voor afbeelding 8">
            <a:extLst>
              <a:ext uri="{FF2B5EF4-FFF2-40B4-BE49-F238E27FC236}">
                <a16:creationId xmlns:a16="http://schemas.microsoft.com/office/drawing/2014/main" id="{4D5E7F76-6041-064C-ACCC-E8C4479EC2D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705567" y="6406668"/>
            <a:ext cx="3348000" cy="3348000"/>
          </a:xfrm>
        </p:spPr>
        <p:txBody>
          <a:bodyPr/>
          <a:lstStyle/>
          <a:p>
            <a:r>
              <a:rPr lang="nl-NL" dirty="0"/>
              <a:t>icoon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27BDA739-2D58-BB48-9749-7A21F84237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56273" y="10183813"/>
            <a:ext cx="4446588" cy="1120775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nl-NL" dirty="0"/>
              <a:t>Tekst </a:t>
            </a:r>
          </a:p>
        </p:txBody>
      </p:sp>
    </p:spTree>
    <p:extLst>
      <p:ext uri="{BB962C8B-B14F-4D97-AF65-F5344CB8AC3E}">
        <p14:creationId xmlns:p14="http://schemas.microsoft.com/office/powerpoint/2010/main" val="2925411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7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37DF-A7F3-A44E-A934-3A4A287489DE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566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491" y="4568985"/>
            <a:ext cx="10362526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4796" y="4568985"/>
            <a:ext cx="10362526" cy="87026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554-C479-DF49-AB3F-E4F76C84360D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67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rabant"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35" y="4344459"/>
            <a:ext cx="18286810" cy="4775200"/>
          </a:xfrm>
        </p:spPr>
        <p:txBody>
          <a:bodyPr anchor="b">
            <a:normAutofit/>
          </a:bodyPr>
          <a:lstStyle>
            <a:lvl1pPr algn="l">
              <a:defRPr sz="10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9303809"/>
            <a:ext cx="18286810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 descr="Afbeelding met LEGO, speelgoed&#10;&#10;Automatisch gegenereerde beschrijving">
            <a:extLst>
              <a:ext uri="{FF2B5EF4-FFF2-40B4-BE49-F238E27FC236}">
                <a16:creationId xmlns:a16="http://schemas.microsoft.com/office/drawing/2014/main" id="{1DEAFDF5-F566-AB48-95DE-F7A976DAA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4523" y="1358739"/>
            <a:ext cx="12893697" cy="102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67" y="1373718"/>
            <a:ext cx="21029831" cy="265112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867" y="4005793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867" y="5653617"/>
            <a:ext cx="10314903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79997" y="4005793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79997" y="5653617"/>
            <a:ext cx="10365701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4DC3-5EA2-7642-8998-2495623AEB54}" type="datetime1">
              <a:rPr lang="nl-NL" smtClean="0"/>
              <a:t>13-10-2022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28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68" y="1862667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101" y="2923118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868" y="5063067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626B-8CE1-BF4F-9AFE-87FDD500F074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5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A23BA2DA-4F9B-EE49-A12A-1557DF25FF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14475" y="2057400"/>
            <a:ext cx="10167938" cy="1165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Om een afbeelding in te voegen klik op het afbeeldingsicoontje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36" y="4344459"/>
            <a:ext cx="13218974" cy="4775200"/>
          </a:xfrm>
        </p:spPr>
        <p:txBody>
          <a:bodyPr anchor="b">
            <a:normAutofit/>
          </a:bodyPr>
          <a:lstStyle>
            <a:lvl1pPr algn="l">
              <a:defRPr sz="10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6" y="9303809"/>
            <a:ext cx="13218974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0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D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A23BA2DA-4F9B-EE49-A12A-1557DF25FF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14475" y="2057400"/>
            <a:ext cx="10167938" cy="11658600"/>
          </a:xfrm>
        </p:spPr>
        <p:txBody>
          <a:bodyPr/>
          <a:lstStyle/>
          <a:p>
            <a:pPr lvl="0"/>
            <a:r>
              <a:rPr lang="nl-NL" dirty="0"/>
              <a:t>Om een afbeelding in te voegen klik op het afbeeldingsicoontje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35" y="4344459"/>
            <a:ext cx="13135847" cy="4775200"/>
          </a:xfrm>
        </p:spPr>
        <p:txBody>
          <a:bodyPr anchor="b">
            <a:normAutofit/>
          </a:bodyPr>
          <a:lstStyle>
            <a:lvl1pPr algn="l">
              <a:defRPr sz="10000" b="1">
                <a:solidFill>
                  <a:srgbClr val="00495C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9303809"/>
            <a:ext cx="13135847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6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e en sleuteltechnologien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8241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2AC46F1-4A11-B04C-B809-CD6251C7939C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Innovatie &amp; 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Sleuteltechnologieën</a:t>
            </a:r>
          </a:p>
        </p:txBody>
      </p:sp>
    </p:spTree>
    <p:extLst>
      <p:ext uri="{BB962C8B-B14F-4D97-AF65-F5344CB8AC3E}">
        <p14:creationId xmlns:p14="http://schemas.microsoft.com/office/powerpoint/2010/main" val="5976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itiet en duurzaamheid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03527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1E2C218-2B4F-2146-861A-0386B16D5E77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Circulariteit &amp; 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Duurzaamheid</a:t>
            </a:r>
          </a:p>
        </p:txBody>
      </p:sp>
    </p:spTree>
    <p:extLst>
      <p:ext uri="{BB962C8B-B14F-4D97-AF65-F5344CB8AC3E}">
        <p14:creationId xmlns:p14="http://schemas.microsoft.com/office/powerpoint/2010/main" val="36649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a en internationalisering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82745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D520C28-B045-8F43-BFBB-E2BC983869E0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Europa &amp; 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Internationalisering</a:t>
            </a:r>
          </a:p>
        </p:txBody>
      </p:sp>
    </p:spTree>
    <p:extLst>
      <p:ext uri="{BB962C8B-B14F-4D97-AF65-F5344CB8AC3E}">
        <p14:creationId xmlns:p14="http://schemas.microsoft.com/office/powerpoint/2010/main" val="1894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en en arbeidsmarkt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03527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9467565-B525-664A-8BE7-C4BC1C52D2C3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Talent &amp; 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Arbeidsmarkt</a:t>
            </a:r>
          </a:p>
        </p:txBody>
      </p:sp>
    </p:spTree>
    <p:extLst>
      <p:ext uri="{BB962C8B-B14F-4D97-AF65-F5344CB8AC3E}">
        <p14:creationId xmlns:p14="http://schemas.microsoft.com/office/powerpoint/2010/main" val="39302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en digitalisering">
    <p:bg>
      <p:bgPr>
        <a:solidFill>
          <a:srgbClr val="AF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5E9FAC-1EFC-AD4B-965C-DB7BCC7A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82746"/>
            <a:ext cx="19194408" cy="111012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35" y="11545583"/>
            <a:ext cx="21585622" cy="3311524"/>
          </a:xfrm>
        </p:spPr>
        <p:txBody>
          <a:bodyPr/>
          <a:lstStyle>
            <a:lvl1pPr marL="0" indent="0" algn="l">
              <a:buNone/>
              <a:defRPr sz="4800">
                <a:solidFill>
                  <a:srgbClr val="00495C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C6E-7B74-AE4C-A457-4BD8465AAF90}" type="datetime1">
              <a:rPr lang="nl-NL" smtClean="0"/>
              <a:t>13-10-2022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83C422-AE49-624F-9783-60C8D4F4F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7516" y="1516591"/>
            <a:ext cx="6019800" cy="5791200"/>
          </a:xfrm>
          <a:prstGeom prst="rect">
            <a:avLst/>
          </a:prstGeom>
        </p:spPr>
      </p:pic>
      <p:grpSp>
        <p:nvGrpSpPr>
          <p:cNvPr id="14" name="object 6">
            <a:extLst>
              <a:ext uri="{FF2B5EF4-FFF2-40B4-BE49-F238E27FC236}">
                <a16:creationId xmlns:a16="http://schemas.microsoft.com/office/drawing/2014/main" id="{2929979A-55A3-CD45-972D-6BD8667879ED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936A074-326E-D44D-92ED-CF5A138EE89C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33CB7D1-057F-DC44-B92C-8E9847AEB1A2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841B8772-9C5C-AD4C-8C91-506E5F323F6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D74FCBAE-92D6-3B43-8B89-5B492CCCAC39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DFFED6BC-B439-BE4C-8C8C-F460AF99AF4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41EAFC2D-DDE7-604F-BB63-30AA3C0D76B7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E316AF22-1E3C-D741-8C74-EA7314459225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1C757E1E-2889-3949-9E5B-55CE3122E3C2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3EA8F875-3564-6E45-84A1-934A3980338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81EC5A78-F838-EC45-8539-CEB77CEC6C1E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8BA4AA55-DDF6-004A-8831-601657BBA902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7370A69F-A735-D74F-A5FB-367E59DFD65B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0BD10483-A7C8-C445-9735-BA9036E7CD38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E365BBA5-538A-C845-9D14-E30FC91E028A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33DC4AF7-E230-A442-8522-A583345F2BAC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2DE0D589-BAE5-1A4F-987A-011D1BE412A4}"/>
                </a:ext>
              </a:extLst>
            </p:cNvPr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D4A57BC6-31FF-4846-96D3-C028B8B47419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5C66EFD4-020F-7C46-A70D-1AF370D7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270" y="429510"/>
            <a:ext cx="8229064" cy="730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062847B-8ABD-2F49-B3D4-06786D544794}"/>
              </a:ext>
            </a:extLst>
          </p:cNvPr>
          <p:cNvSpPr txBox="1"/>
          <p:nvPr userDrawn="1"/>
        </p:nvSpPr>
        <p:spPr>
          <a:xfrm>
            <a:off x="829535" y="8108702"/>
            <a:ext cx="13772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Data &amp; </a:t>
            </a:r>
            <a:b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0" b="1" dirty="0">
                <a:latin typeface="Arial" panose="020B0604020202020204" pitchFamily="34" charset="0"/>
                <a:cs typeface="Arial" panose="020B0604020202020204" pitchFamily="34" charset="0"/>
              </a:rPr>
              <a:t>Digitalisering</a:t>
            </a:r>
          </a:p>
        </p:txBody>
      </p:sp>
    </p:spTree>
    <p:extLst>
      <p:ext uri="{BB962C8B-B14F-4D97-AF65-F5344CB8AC3E}">
        <p14:creationId xmlns:p14="http://schemas.microsoft.com/office/powerpoint/2010/main" val="122224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85CA8A97-45CF-5C46-8597-7FF4CD061BC9}"/>
              </a:ext>
            </a:extLst>
          </p:cNvPr>
          <p:cNvSpPr/>
          <p:nvPr userDrawn="1"/>
        </p:nvSpPr>
        <p:spPr>
          <a:xfrm>
            <a:off x="-18844580" y="589195"/>
            <a:ext cx="18676156" cy="48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6708F83-E4AA-7345-9956-39ECB90F5F7B}"/>
              </a:ext>
            </a:extLst>
          </p:cNvPr>
          <p:cNvSpPr/>
          <p:nvPr userDrawn="1"/>
        </p:nvSpPr>
        <p:spPr>
          <a:xfrm>
            <a:off x="23256853" y="589195"/>
            <a:ext cx="1832868" cy="488413"/>
          </a:xfrm>
          <a:prstGeom prst="rect">
            <a:avLst/>
          </a:prstGeom>
          <a:solidFill>
            <a:srgbClr val="ED1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491" y="1662815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91" y="4583814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4067367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096A-4B5F-2345-A867-BE4025ACD367}" type="datetime1">
              <a:rPr lang="nl-NL" smtClean="0"/>
              <a:t>13-10-2022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270" y="429510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36034" y="444339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C26C7E-F741-E745-B98F-935E15671A2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C26CC5E9-6182-ED48-A129-2244FCB1CF47}"/>
              </a:ext>
            </a:extLst>
          </p:cNvPr>
          <p:cNvGrpSpPr/>
          <p:nvPr userDrawn="1"/>
        </p:nvGrpSpPr>
        <p:grpSpPr>
          <a:xfrm>
            <a:off x="837491" y="589195"/>
            <a:ext cx="3907790" cy="497840"/>
            <a:chOff x="0" y="588401"/>
            <a:chExt cx="3907790" cy="49784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A6F8F4E-F6D3-DE4F-A281-746FB5C0A441}"/>
                </a:ext>
              </a:extLst>
            </p:cNvPr>
            <p:cNvSpPr/>
            <p:nvPr/>
          </p:nvSpPr>
          <p:spPr>
            <a:xfrm>
              <a:off x="0" y="588401"/>
              <a:ext cx="3907790" cy="497840"/>
            </a:xfrm>
            <a:custGeom>
              <a:avLst/>
              <a:gdLst/>
              <a:ahLst/>
              <a:cxnLst/>
              <a:rect l="l" t="t" r="r" b="b"/>
              <a:pathLst>
                <a:path w="3907790" h="497840">
                  <a:moveTo>
                    <a:pt x="3907629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907629" y="497367"/>
                  </a:lnTo>
                  <a:lnTo>
                    <a:pt x="390762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4A187CF8-A6C0-E344-B349-2D17C8AE6841}"/>
                </a:ext>
              </a:extLst>
            </p:cNvPr>
            <p:cNvSpPr/>
            <p:nvPr/>
          </p:nvSpPr>
          <p:spPr>
            <a:xfrm>
              <a:off x="154791" y="588401"/>
              <a:ext cx="3752850" cy="497840"/>
            </a:xfrm>
            <a:custGeom>
              <a:avLst/>
              <a:gdLst/>
              <a:ahLst/>
              <a:cxnLst/>
              <a:rect l="l" t="t" r="r" b="b"/>
              <a:pathLst>
                <a:path w="3752850" h="497840">
                  <a:moveTo>
                    <a:pt x="3752838" y="0"/>
                  </a:moveTo>
                  <a:lnTo>
                    <a:pt x="0" y="0"/>
                  </a:lnTo>
                  <a:lnTo>
                    <a:pt x="0" y="497367"/>
                  </a:lnTo>
                  <a:lnTo>
                    <a:pt x="3752838" y="497367"/>
                  </a:lnTo>
                  <a:lnTo>
                    <a:pt x="3752838" y="0"/>
                  </a:lnTo>
                  <a:close/>
                </a:path>
              </a:pathLst>
            </a:custGeom>
            <a:solidFill>
              <a:srgbClr val="ED1B2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66819989-89B9-DA40-BBC7-1D8E3562746F}"/>
                </a:ext>
              </a:extLst>
            </p:cNvPr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07" y="729584"/>
              <a:ext cx="135063" cy="177429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E96DF0D4-6C6B-6144-9931-65CF3C5E3D37}"/>
                </a:ext>
              </a:extLst>
            </p:cNvPr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48" y="715932"/>
              <a:ext cx="457285" cy="195064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3EF59388-0CF8-E747-B689-6C3434941377}"/>
                </a:ext>
              </a:extLst>
            </p:cNvPr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017" y="782265"/>
              <a:ext cx="127315" cy="124750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D93CE7E9-BADF-0C40-9C71-CC5883A0800B}"/>
                </a:ext>
              </a:extLst>
            </p:cNvPr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0" y="782267"/>
              <a:ext cx="95745" cy="128729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5A6F447-138D-CD47-B3CE-93305020C4C0}"/>
                </a:ext>
              </a:extLst>
            </p:cNvPr>
            <p:cNvSpPr/>
            <p:nvPr/>
          </p:nvSpPr>
          <p:spPr>
            <a:xfrm>
              <a:off x="1323356" y="715932"/>
              <a:ext cx="48260" cy="191135"/>
            </a:xfrm>
            <a:custGeom>
              <a:avLst/>
              <a:gdLst/>
              <a:ahLst/>
              <a:cxnLst/>
              <a:rect l="l" t="t" r="r" b="b"/>
              <a:pathLst>
                <a:path w="48259" h="191134">
                  <a:moveTo>
                    <a:pt x="24009" y="0"/>
                  </a:moveTo>
                  <a:lnTo>
                    <a:pt x="14696" y="1897"/>
                  </a:lnTo>
                  <a:lnTo>
                    <a:pt x="7061" y="7059"/>
                  </a:lnTo>
                  <a:lnTo>
                    <a:pt x="1897" y="14692"/>
                  </a:lnTo>
                  <a:lnTo>
                    <a:pt x="0" y="23999"/>
                  </a:lnTo>
                  <a:lnTo>
                    <a:pt x="1897" y="33304"/>
                  </a:lnTo>
                  <a:lnTo>
                    <a:pt x="7061" y="40933"/>
                  </a:lnTo>
                  <a:lnTo>
                    <a:pt x="14696" y="46092"/>
                  </a:lnTo>
                  <a:lnTo>
                    <a:pt x="24009" y="47988"/>
                  </a:lnTo>
                  <a:lnTo>
                    <a:pt x="33319" y="46092"/>
                  </a:lnTo>
                  <a:lnTo>
                    <a:pt x="40947" y="40933"/>
                  </a:lnTo>
                  <a:lnTo>
                    <a:pt x="46104" y="33304"/>
                  </a:lnTo>
                  <a:lnTo>
                    <a:pt x="47998" y="23999"/>
                  </a:lnTo>
                  <a:lnTo>
                    <a:pt x="46104" y="14692"/>
                  </a:lnTo>
                  <a:lnTo>
                    <a:pt x="40947" y="7059"/>
                  </a:lnTo>
                  <a:lnTo>
                    <a:pt x="33319" y="1897"/>
                  </a:lnTo>
                  <a:lnTo>
                    <a:pt x="24009" y="0"/>
                  </a:lnTo>
                  <a:close/>
                </a:path>
                <a:path w="48259" h="191134">
                  <a:moveTo>
                    <a:pt x="45412" y="70364"/>
                  </a:moveTo>
                  <a:lnTo>
                    <a:pt x="2586" y="70364"/>
                  </a:lnTo>
                  <a:lnTo>
                    <a:pt x="2586" y="191083"/>
                  </a:lnTo>
                  <a:lnTo>
                    <a:pt x="45412" y="191083"/>
                  </a:lnTo>
                  <a:lnTo>
                    <a:pt x="45412" y="7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E41817A1-709E-514B-95D0-35AD3FE5528C}"/>
                </a:ext>
              </a:extLst>
            </p:cNvPr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409" y="782270"/>
              <a:ext cx="132959" cy="128729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9C7C1F71-6857-B647-8285-849B1542A4AF}"/>
                </a:ext>
              </a:extLst>
            </p:cNvPr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265" y="729589"/>
              <a:ext cx="177188" cy="177429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F4F33C1-ACF7-DA4F-820C-13EF0024B941}"/>
                </a:ext>
              </a:extLst>
            </p:cNvPr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570" y="782267"/>
              <a:ext cx="307114" cy="128729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778AF5C3-3045-F548-B92F-FDDA3E674F8B}"/>
                </a:ext>
              </a:extLst>
            </p:cNvPr>
            <p:cNvPicPr/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866" y="711689"/>
              <a:ext cx="242634" cy="199313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64E08753-BEA0-2347-91F4-139B4B507960}"/>
                </a:ext>
              </a:extLst>
            </p:cNvPr>
            <p:cNvSpPr/>
            <p:nvPr/>
          </p:nvSpPr>
          <p:spPr>
            <a:xfrm>
              <a:off x="2436239" y="813818"/>
              <a:ext cx="67310" cy="35560"/>
            </a:xfrm>
            <a:custGeom>
              <a:avLst/>
              <a:gdLst/>
              <a:ahLst/>
              <a:cxnLst/>
              <a:rect l="l" t="t" r="r" b="b"/>
              <a:pathLst>
                <a:path w="67310" h="35559">
                  <a:moveTo>
                    <a:pt x="67223" y="0"/>
                  </a:moveTo>
                  <a:lnTo>
                    <a:pt x="0" y="0"/>
                  </a:lnTo>
                  <a:lnTo>
                    <a:pt x="0" y="35349"/>
                  </a:lnTo>
                  <a:lnTo>
                    <a:pt x="67223" y="35349"/>
                  </a:lnTo>
                  <a:lnTo>
                    <a:pt x="67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4D680154-D505-A940-BF7C-ABF82728BA0E}"/>
                </a:ext>
              </a:extLst>
            </p:cNvPr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201" y="729588"/>
              <a:ext cx="135304" cy="177429"/>
            </a:xfrm>
            <a:prstGeom prst="rect">
              <a:avLst/>
            </a:prstGeom>
          </p:spPr>
        </p:pic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414D093E-C8DD-3D47-8E6B-0BE3B42F1A17}"/>
                </a:ext>
              </a:extLst>
            </p:cNvPr>
            <p:cNvPicPr/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933" y="782263"/>
              <a:ext cx="240959" cy="128739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E73C215A-D255-8647-BFA9-67A7ECD5C7D8}"/>
                </a:ext>
              </a:extLst>
            </p:cNvPr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271" y="711689"/>
              <a:ext cx="296285" cy="199313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A702F9AD-D5FD-FA4F-AD49-1B1217FF1DEF}"/>
                </a:ext>
              </a:extLst>
            </p:cNvPr>
            <p:cNvPicPr/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416" y="782265"/>
              <a:ext cx="127284" cy="124750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EBFB2B6D-6A06-5A47-985D-6092C933B644}"/>
                </a:ext>
              </a:extLst>
            </p:cNvPr>
            <p:cNvSpPr/>
            <p:nvPr/>
          </p:nvSpPr>
          <p:spPr>
            <a:xfrm>
              <a:off x="3438398" y="749534"/>
              <a:ext cx="81280" cy="157480"/>
            </a:xfrm>
            <a:custGeom>
              <a:avLst/>
              <a:gdLst/>
              <a:ahLst/>
              <a:cxnLst/>
              <a:rect l="l" t="t" r="r" b="b"/>
              <a:pathLst>
                <a:path w="81279" h="157480">
                  <a:moveTo>
                    <a:pt x="80937" y="36830"/>
                  </a:moveTo>
                  <a:lnTo>
                    <a:pt x="56705" y="36830"/>
                  </a:lnTo>
                  <a:lnTo>
                    <a:pt x="56705" y="0"/>
                  </a:lnTo>
                  <a:lnTo>
                    <a:pt x="13919" y="0"/>
                  </a:lnTo>
                  <a:lnTo>
                    <a:pt x="13919" y="36830"/>
                  </a:lnTo>
                  <a:lnTo>
                    <a:pt x="0" y="36830"/>
                  </a:lnTo>
                  <a:lnTo>
                    <a:pt x="0" y="72390"/>
                  </a:lnTo>
                  <a:lnTo>
                    <a:pt x="13919" y="72390"/>
                  </a:lnTo>
                  <a:lnTo>
                    <a:pt x="13919" y="157480"/>
                  </a:lnTo>
                  <a:lnTo>
                    <a:pt x="56705" y="157480"/>
                  </a:lnTo>
                  <a:lnTo>
                    <a:pt x="56705" y="72390"/>
                  </a:lnTo>
                  <a:lnTo>
                    <a:pt x="80937" y="72390"/>
                  </a:lnTo>
                  <a:lnTo>
                    <a:pt x="80937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4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1" r:id="rId3"/>
    <p:sldLayoutId id="2147483683" r:id="rId4"/>
    <p:sldLayoutId id="2147483673" r:id="rId5"/>
    <p:sldLayoutId id="2147483675" r:id="rId6"/>
    <p:sldLayoutId id="2147483674" r:id="rId7"/>
    <p:sldLayoutId id="2147483676" r:id="rId8"/>
    <p:sldLayoutId id="2147483678" r:id="rId9"/>
    <p:sldLayoutId id="2147483677" r:id="rId10"/>
    <p:sldLayoutId id="2147483684" r:id="rId11"/>
    <p:sldLayoutId id="2147483682" r:id="rId12"/>
    <p:sldLayoutId id="2147483672" r:id="rId13"/>
    <p:sldLayoutId id="2147483680" r:id="rId14"/>
    <p:sldLayoutId id="2147483662" r:id="rId15"/>
    <p:sldLayoutId id="2147483681" r:id="rId16"/>
    <p:sldLayoutId id="2147483690" r:id="rId17"/>
    <p:sldLayoutId id="2147483663" r:id="rId18"/>
    <p:sldLayoutId id="2147483664" r:id="rId19"/>
    <p:sldLayoutId id="2147483665" r:id="rId20"/>
    <p:sldLayoutId id="2147483668" r:id="rId2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C1D84-8DBD-E647-8974-98CC82B0E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Naam initiatief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8A114-5A02-6542-AC84-F3AF24DF3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DCF06A-F6F0-BB4D-9D99-B99E9A75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09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1550B3-2E6E-D441-8F0A-9660ED64A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C64617-21EE-964D-A604-AA869255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476A8A23-3F45-AF4F-BA31-79434B55D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82BC4B-6B1E-A14E-9F33-E971F74792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LOGO initiatief invoegen</a:t>
            </a:r>
          </a:p>
        </p:txBody>
      </p:sp>
    </p:spTree>
    <p:extLst>
      <p:ext uri="{BB962C8B-B14F-4D97-AF65-F5344CB8AC3E}">
        <p14:creationId xmlns:p14="http://schemas.microsoft.com/office/powerpoint/2010/main" val="257846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637D9C-BB7C-944F-AE24-355A81E75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Aanbod in 1 regel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8A578D-2A16-D648-AF09-8A75738A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0ADCB6D9-866F-3541-ADB1-588FA7B76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 descr="Afbeelding met tekst, speelgoed&#10;&#10;Automatisch gegenereerde beschrijving">
            <a:extLst>
              <a:ext uri="{FF2B5EF4-FFF2-40B4-BE49-F238E27FC236}">
                <a16:creationId xmlns:a16="http://schemas.microsoft.com/office/drawing/2014/main" id="{28FA9E5C-F091-3940-9080-44DAB89BC1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69403" y="2057400"/>
            <a:ext cx="8858082" cy="11658600"/>
          </a:xfrm>
        </p:spPr>
      </p:pic>
    </p:spTree>
    <p:extLst>
      <p:ext uri="{BB962C8B-B14F-4D97-AF65-F5344CB8AC3E}">
        <p14:creationId xmlns:p14="http://schemas.microsoft.com/office/powerpoint/2010/main" val="394108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1550B3-2E6E-D441-8F0A-9660ED64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82BC4B-6B1E-A14E-9F33-E971F7479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C64617-21EE-964D-A604-AA869255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59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C1D84-8DBD-E647-8974-98CC82B0E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Vraag aan collega’s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8A114-5A02-6542-AC84-F3AF24DF3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DCF06A-F6F0-BB4D-9D99-B99E9A75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6C7E-F741-E745-B98F-935E15671A2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2229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economie">
      <a:dk1>
        <a:srgbClr val="15475A"/>
      </a:dk1>
      <a:lt1>
        <a:srgbClr val="FFFFFF"/>
      </a:lt1>
      <a:dk2>
        <a:srgbClr val="286B77"/>
      </a:dk2>
      <a:lt2>
        <a:srgbClr val="E7E6E6"/>
      </a:lt2>
      <a:accent1>
        <a:srgbClr val="15475A"/>
      </a:accent1>
      <a:accent2>
        <a:srgbClr val="3698A3"/>
      </a:accent2>
      <a:accent3>
        <a:srgbClr val="3897D3"/>
      </a:accent3>
      <a:accent4>
        <a:srgbClr val="DE6D1F"/>
      </a:accent4>
      <a:accent5>
        <a:srgbClr val="EDA92A"/>
      </a:accent5>
      <a:accent6>
        <a:srgbClr val="E89D85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C8633C0FF8648BDE0E62201300015" ma:contentTypeVersion="13" ma:contentTypeDescription="Een nieuw document maken." ma:contentTypeScope="" ma:versionID="013f974381639b0bcc1b03d070b0d0a2">
  <xsd:schema xmlns:xsd="http://www.w3.org/2001/XMLSchema" xmlns:xs="http://www.w3.org/2001/XMLSchema" xmlns:p="http://schemas.microsoft.com/office/2006/metadata/properties" xmlns:ns2="c2c86c78-141e-4d24-8d57-d1b6958b4a05" xmlns:ns3="5702a08a-ea80-415b-925f-ceeffcfe10a2" targetNamespace="http://schemas.microsoft.com/office/2006/metadata/properties" ma:root="true" ma:fieldsID="8a00506e0a2c2dfe3d7609c636f9e76b" ns2:_="" ns3:_="">
    <xsd:import namespace="c2c86c78-141e-4d24-8d57-d1b6958b4a05"/>
    <xsd:import namespace="5702a08a-ea80-415b-925f-ceeffcfe10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86c78-141e-4d24-8d57-d1b6958b4a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514a50a-d91b-45f0-a07c-68f66dc35432}" ma:internalName="TaxCatchAll" ma:showField="CatchAllData" ma:web="c2c86c78-141e-4d24-8d57-d1b6958b4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2a08a-ea80-415b-925f-ceeffcfe1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02a08a-ea80-415b-925f-ceeffcfe10a2">
      <Terms xmlns="http://schemas.microsoft.com/office/infopath/2007/PartnerControls"/>
    </lcf76f155ced4ddcb4097134ff3c332f>
    <TaxCatchAll xmlns="c2c86c78-141e-4d24-8d57-d1b6958b4a05" xsi:nil="true"/>
  </documentManagement>
</p:properties>
</file>

<file path=customXml/itemProps1.xml><?xml version="1.0" encoding="utf-8"?>
<ds:datastoreItem xmlns:ds="http://schemas.openxmlformats.org/officeDocument/2006/customXml" ds:itemID="{AF75D078-1D2E-4644-934D-7D4DAA3CB677}">
  <ds:schemaRefs>
    <ds:schemaRef ds:uri="5702a08a-ea80-415b-925f-ceeffcfe10a2"/>
    <ds:schemaRef ds:uri="c2c86c78-141e-4d24-8d57-d1b6958b4a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21E48B-30BA-41AA-917F-18EE4F8A0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88E07-24D9-45F0-BF70-B0CC399D3ADB}">
  <ds:schemaRefs>
    <ds:schemaRef ds:uri="5702a08a-ea80-415b-925f-ceeffcfe10a2"/>
    <ds:schemaRef ds:uri="c2c86c78-141e-4d24-8d57-d1b6958b4a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20</Words>
  <Application>Microsoft Office PowerPoint</Application>
  <PresentationFormat>Aangepast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Naam initiatief</vt:lpstr>
      <vt:lpstr>Doel</vt:lpstr>
      <vt:lpstr>Aanbod in 1 regel</vt:lpstr>
      <vt:lpstr>Aanpak</vt:lpstr>
      <vt:lpstr>Vraag aan collega’s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van Grunsven - Maan</dc:creator>
  <cp:lastModifiedBy>Henk Dijk van</cp:lastModifiedBy>
  <cp:revision>11</cp:revision>
  <dcterms:created xsi:type="dcterms:W3CDTF">2021-11-04T14:40:56Z</dcterms:created>
  <dcterms:modified xsi:type="dcterms:W3CDTF">2022-10-13T13:16:44Z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0x010100C40C8633C0FF8648BDE0E62201300015</vt:lpwstr>
  </property>
  <property fmtid="{D5CDD505-2E9C-101B-9397-08002B2CF9AE}" pid="3" name="MediaServiceImageTags">
    <vt:lpwstr/>
  </property>
</Properties>
</file>